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9" r:id="rId78"/>
    <p:sldId id="337" r:id="rId79"/>
    <p:sldId id="338" r:id="rId80"/>
    <p:sldId id="340" r:id="rId81"/>
    <p:sldId id="341" r:id="rId82"/>
    <p:sldId id="342" r:id="rId83"/>
    <p:sldId id="347" r:id="rId84"/>
    <p:sldId id="343" r:id="rId85"/>
    <p:sldId id="344" r:id="rId86"/>
    <p:sldId id="345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63" r:id="rId100"/>
    <p:sldId id="359" r:id="rId101"/>
    <p:sldId id="360" r:id="rId102"/>
    <p:sldId id="362" r:id="rId103"/>
    <p:sldId id="361" r:id="rId104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11/08/2017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1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3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4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5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6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7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8.xls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9.xlsx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0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1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Excel_Worksheet12.xlsx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13.xlsx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9051" r="8881" b="22414"/>
          <a:stretch/>
        </p:blipFill>
        <p:spPr bwMode="auto">
          <a:xfrm>
            <a:off x="-1260648" y="662152"/>
            <a:ext cx="10752083" cy="501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9541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82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431121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446887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428068" y="5244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u_references_lots_eo_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370" y="-3595283"/>
            <a:ext cx="10429875" cy="1075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44371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176259" y="-105126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176259" y="11265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176259" y="61670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176259" y="12103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176259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176259" y="20608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176259" y="27984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36352" y="27769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-1032167" y="481689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176259" y="319215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136352" y="317064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176259" y="360631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36352" y="358480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12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199" y="2464033"/>
            <a:ext cx="1406081" cy="17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1225" y="-1433513"/>
            <a:ext cx="21126450" cy="972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Worksheet" r:id="rId4" imgW="8315259" imgH="4772156" progId="Excel.Sheet.12">
                  <p:embed/>
                </p:oleObj>
              </mc:Choice>
              <mc:Fallback>
                <p:oleObj name="Worksheet" r:id="rId4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Worksheet" r:id="rId4" imgW="8972685" imgH="5915025" progId="Excel.Sheet.12">
                  <p:embed/>
                </p:oleObj>
              </mc:Choice>
              <mc:Fallback>
                <p:oleObj name="Worksheet" r:id="rId4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Worksheet" r:id="rId4" imgW="9639319" imgH="3248111" progId="Excel.Sheet.12">
                  <p:embed/>
                </p:oleObj>
              </mc:Choice>
              <mc:Fallback>
                <p:oleObj name="Worksheet" r:id="rId4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Worksheet" r:id="rId4" imgW="9077302" imgH="4391010" progId="Excel.Sheet.12">
                  <p:embed/>
                </p:oleObj>
              </mc:Choice>
              <mc:Fallback>
                <p:oleObj name="Worksheet" r:id="rId4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Worksheet" r:id="rId4" imgW="11191749" imgH="4581583" progId="Excel.Sheet.12">
                  <p:embed/>
                </p:oleObj>
              </mc:Choice>
              <mc:Fallback>
                <p:oleObj name="Worksheet" r:id="rId4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Worksheet" r:id="rId4" imgW="10401362" imgH="2866965" progId="Excel.Sheet.12">
                  <p:embed/>
                </p:oleObj>
              </mc:Choice>
              <mc:Fallback>
                <p:oleObj name="Worksheet" r:id="rId4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Worksheet" r:id="rId4" imgW="11191749" imgH="4200436" progId="Excel.Sheet.12">
                  <p:embed/>
                </p:oleObj>
              </mc:Choice>
              <mc:Fallback>
                <p:oleObj name="Worksheet" r:id="rId4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Worksheet" r:id="rId4" imgW="9086750" imgH="1533493" progId="Excel.Sheet.12">
                  <p:embed/>
                </p:oleObj>
              </mc:Choice>
              <mc:Fallback>
                <p:oleObj name="Worksheet" r:id="rId4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Worksheet" r:id="rId4" imgW="9848793" imgH="2676391" progId="Excel.Sheet.12">
                  <p:embed/>
                </p:oleObj>
              </mc:Choice>
              <mc:Fallback>
                <p:oleObj name="Worksheet" r:id="rId4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809320"/>
              </p:ext>
            </p:extLst>
          </p:nvPr>
        </p:nvGraphicFramePr>
        <p:xfrm>
          <a:off x="-1980728" y="1988840"/>
          <a:ext cx="13336436" cy="264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Worksheet" r:id="rId4" imgW="9639319" imgH="1914639" progId="Excel.Sheet.12">
                  <p:embed/>
                </p:oleObj>
              </mc:Choice>
              <mc:Fallback>
                <p:oleObj name="Worksheet" r:id="rId4" imgW="9639319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0728" y="1988840"/>
                        <a:ext cx="13336436" cy="2649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78694"/>
              </p:ext>
            </p:extLst>
          </p:nvPr>
        </p:nvGraphicFramePr>
        <p:xfrm>
          <a:off x="323528" y="188640"/>
          <a:ext cx="8427640" cy="642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name="Worksheet" r:id="rId4" imgW="11763483" imgH="8963145" progId="Excel.Sheet.12">
                  <p:embed/>
                </p:oleObj>
              </mc:Choice>
              <mc:Fallback>
                <p:oleObj name="Worksheet" r:id="rId4" imgW="11763483" imgH="8963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88640"/>
                        <a:ext cx="8427640" cy="642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00238"/>
            <a:ext cx="8915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581265"/>
              </p:ext>
            </p:extLst>
          </p:nvPr>
        </p:nvGraphicFramePr>
        <p:xfrm>
          <a:off x="-468560" y="548680"/>
          <a:ext cx="10218705" cy="57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Worksheet" r:id="rId4" imgW="12553870" imgH="7057953" progId="Excel.Sheet.12">
                  <p:embed/>
                </p:oleObj>
              </mc:Choice>
              <mc:Fallback>
                <p:oleObj name="Worksheet" r:id="rId4" imgW="12553870" imgH="70579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68560" y="548680"/>
                        <a:ext cx="10218705" cy="5745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2662238"/>
            <a:ext cx="10372726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2060848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7042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257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647219"/>
              </p:ext>
            </p:extLst>
          </p:nvPr>
        </p:nvGraphicFramePr>
        <p:xfrm>
          <a:off x="-828600" y="620688"/>
          <a:ext cx="10942296" cy="5189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Worksheet" r:id="rId4" imgW="14077956" imgH="6677077" progId="Excel.Sheet.12">
                  <p:embed/>
                </p:oleObj>
              </mc:Choice>
              <mc:Fallback>
                <p:oleObj name="Worksheet" r:id="rId4" imgW="14077956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620688"/>
                        <a:ext cx="10942296" cy="5189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9051" r="8881" b="22414"/>
          <a:stretch/>
        </p:blipFill>
        <p:spPr bwMode="auto">
          <a:xfrm>
            <a:off x="-1260648" y="662152"/>
            <a:ext cx="10752083" cy="501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16811" r="9714" b="25646"/>
          <a:stretch/>
        </p:blipFill>
        <p:spPr bwMode="auto">
          <a:xfrm>
            <a:off x="-549820" y="1019807"/>
            <a:ext cx="10549099" cy="420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0413" y="1614488"/>
            <a:ext cx="15744826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59715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</TotalTime>
  <Words>381</Words>
  <Application>Microsoft Office PowerPoint</Application>
  <PresentationFormat>Presentación en pantalla (4:3)</PresentationFormat>
  <Paragraphs>260</Paragraphs>
  <Slides>103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103</vt:i4>
      </vt:variant>
    </vt:vector>
  </HeadingPairs>
  <TitlesOfParts>
    <vt:vector size="105" baseType="lpstr">
      <vt:lpstr>Tema de Office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115</cp:revision>
  <dcterms:created xsi:type="dcterms:W3CDTF">2017-07-26T08:01:18Z</dcterms:created>
  <dcterms:modified xsi:type="dcterms:W3CDTF">2017-08-11T18:46:05Z</dcterms:modified>
</cp:coreProperties>
</file>